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7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5163" y="-223838"/>
            <a:ext cx="13015913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69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16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56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56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27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376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14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434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837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35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71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84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50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55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43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88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36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13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9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Crina-pc</dc:creator>
  <cp:lastModifiedBy>Crina-pc</cp:lastModifiedBy>
  <cp:revision>3</cp:revision>
  <dcterms:created xsi:type="dcterms:W3CDTF">2006-08-16T00:00:00Z</dcterms:created>
  <dcterms:modified xsi:type="dcterms:W3CDTF">2021-01-15T18:29:44Z</dcterms:modified>
</cp:coreProperties>
</file>